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2" r:id="rId16"/>
    <p:sldId id="273" r:id="rId17"/>
    <p:sldId id="280" r:id="rId18"/>
    <p:sldId id="275" r:id="rId19"/>
    <p:sldId id="276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6501" autoAdjust="0"/>
  </p:normalViewPr>
  <p:slideViewPr>
    <p:cSldViewPr snapToGrid="0">
      <p:cViewPr varScale="1">
        <p:scale>
          <a:sx n="86" d="100"/>
          <a:sy n="86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26.9.2020.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26.9.2020.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EBDF75-5D37-48D4-98B1-C6C66E78C197}" type="datetimeFigureOut">
              <a:rPr lang="hr-HR" smtClean="0"/>
              <a:t>26.9.2020.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AD99C3-5676-4174-9404-ABC6223118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4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702F-4116-4F57-94B5-8524C41F8484}" type="datetime1">
              <a:rPr lang="hr-HR" smtClean="0"/>
              <a:pPr/>
              <a:t>26.9.2020.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31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499DDC8-0C0D-408C-A278-3E5E49FCE68C}" type="datetime1">
              <a:rPr lang="hr-HR" smtClean="0"/>
              <a:pPr/>
              <a:t>26.9.2020.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934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26.9.2020.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26.9.2020.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26.9.2020.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55B-A5F4-40BB-BC25-5E81185CD54E}" type="datetime1">
              <a:rPr lang="hr-HR" smtClean="0"/>
              <a:pPr/>
              <a:t>26.9.2020.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09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EBDF75-5D37-48D4-98B1-C6C66E78C197}" type="datetimeFigureOut">
              <a:rPr lang="hr-HR" smtClean="0"/>
              <a:t>26.9.2020.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AD99C3-5676-4174-9404-ABC6223118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71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6F2-E134-4EC4-BA79-DA75817F38EA}" type="datetime1">
              <a:rPr lang="hr-HR" smtClean="0"/>
              <a:pPr/>
              <a:t>26.9.2020.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02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1986-3044-4F39-96BE-9827B10FC82C}" type="datetime1">
              <a:rPr lang="hr-HR" smtClean="0"/>
              <a:pPr/>
              <a:t>26.9.2020.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74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C41-1D85-4342-B928-E4421B5630A3}" type="datetime1">
              <a:rPr lang="hr-HR" smtClean="0"/>
              <a:pPr/>
              <a:t>26.9.2020.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3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560-C839-46CB-AA65-661F80B5F9A5}" type="datetime1">
              <a:rPr lang="hr-HR" smtClean="0"/>
              <a:pPr/>
              <a:t>26.9.2020.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19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FE14-8FEB-4FB7-96F3-248DCACF1460}" type="datetime1">
              <a:rPr lang="hr-HR" smtClean="0"/>
              <a:pPr/>
              <a:t>26.9.2020.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42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9938-8776-4BAB-91A7-F7F59A04B4A7}" type="datetime1">
              <a:rPr lang="hr-HR" smtClean="0"/>
              <a:pPr/>
              <a:t>26.9.2020.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83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26.9.2020.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7149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34BDB57D-9C42-4148-AEAD-00F8B0BC9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11"/>
            <a:ext cx="12192000" cy="3994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21D57504-35FA-40AF-BEAC-5B8D208FE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" y="970360"/>
            <a:ext cx="10284036" cy="2468166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C92F4851-CE6A-4F3A-A7D8-59FC6CA34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5759" y="3657599"/>
            <a:ext cx="11471565" cy="1739347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Vrijeme i klima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7E0C411A-B5AD-4324-A9E9-0ABF7CD8E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473573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5759" y="5516544"/>
            <a:ext cx="10302241" cy="444373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Kviz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6222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97" y="2050002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hr-HR" dirty="0"/>
              <a:t>4.Državna ustanova za praćenje, predviđanje i istraživanje vremena u hrvatskoj nazivamo… 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5887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YRNO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5887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HZJZ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46836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NCVVO</a:t>
            </a:r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46836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DHMZ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F51CD26-F88B-4D21-AA71-F932F30ED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9202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6369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7" y="2251229"/>
            <a:ext cx="9366051" cy="1177771"/>
          </a:xfrm>
        </p:spPr>
        <p:txBody>
          <a:bodyPr>
            <a:normAutofit/>
          </a:bodyPr>
          <a:lstStyle/>
          <a:p>
            <a:r>
              <a:rPr lang="hr-HR" dirty="0"/>
              <a:t>5. Najviša meteorološka stanica u Hrvatskoj je…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428137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Dinara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427959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Zavižan na Velebitu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5482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Vojak na Učkoj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5482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Sveti Jure na Biokovu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65EF136-73EF-435B-90CC-4CD9897A2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4703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5828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46" y="1822026"/>
            <a:ext cx="10227186" cy="1177771"/>
          </a:xfrm>
        </p:spPr>
        <p:txBody>
          <a:bodyPr>
            <a:normAutofit/>
          </a:bodyPr>
          <a:lstStyle/>
          <a:p>
            <a:r>
              <a:rPr lang="hr-HR" dirty="0"/>
              <a:t>6. Koliko je, u </a:t>
            </a:r>
            <a:r>
              <a:rPr lang="hr-HR" dirty="0" err="1"/>
              <a:t>praVILU</a:t>
            </a:r>
            <a:r>
              <a:rPr lang="hr-HR" dirty="0"/>
              <a:t>, potrebno pratiti vrijeme za određivanje klime?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713391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Godinu dana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1o godina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2018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30 godina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704513" y="52018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 godina</a:t>
            </a:r>
          </a:p>
        </p:txBody>
      </p:sp>
    </p:spTree>
    <p:extLst>
      <p:ext uri="{BB962C8B-B14F-4D97-AF65-F5344CB8AC3E}">
        <p14:creationId xmlns:p14="http://schemas.microsoft.com/office/powerpoint/2010/main" val="28424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0809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2534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761292"/>
            <a:ext cx="10058402" cy="1219200"/>
          </a:xfrm>
        </p:spPr>
        <p:txBody>
          <a:bodyPr>
            <a:normAutofit/>
          </a:bodyPr>
          <a:lstStyle/>
          <a:p>
            <a:r>
              <a:rPr lang="hr-HR" dirty="0"/>
              <a:t>1. Zemljin zračni omotač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71308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Troposfera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71308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Atmosfera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1709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Vrijeme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1709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Klima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2E4A557-A60E-4521-A1BD-B3D2B109E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5698" y="3512969"/>
            <a:ext cx="10178322" cy="500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584" y="2068079"/>
            <a:ext cx="4610100" cy="43530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D391C28-3B5D-4597-BF03-44102E51D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56" y="2100308"/>
            <a:ext cx="8842267" cy="1177771"/>
          </a:xfrm>
        </p:spPr>
        <p:txBody>
          <a:bodyPr>
            <a:normAutofit/>
          </a:bodyPr>
          <a:lstStyle/>
          <a:p>
            <a:r>
              <a:rPr lang="hr-HR" dirty="0"/>
              <a:t>2. Trenutačno stanje atmosfere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624558" y="357992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Vrijeme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005314" y="357992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Klima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005314" y="496927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Vremenska prognoza</a:t>
            </a:r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624614" y="496927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Troposfera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E7C2618-C413-4A79-9420-FB55C6365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0563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7175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974820"/>
            <a:ext cx="10058402" cy="1219200"/>
          </a:xfrm>
        </p:spPr>
        <p:txBody>
          <a:bodyPr/>
          <a:lstStyle/>
          <a:p>
            <a:r>
              <a:rPr lang="hr-HR" dirty="0"/>
              <a:t>3. Znanost koja se bavi prognozom vremena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43538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Histologija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Astrologija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47137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Meteorologija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47137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Geologija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57CE2DC-C6A8-4FD7-9892-B928BDEC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0563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glašeno">
  <a:themeElements>
    <a:clrScheme name="Naglašeno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Naglaše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aglašen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119</Words>
  <Application>Microsoft Office PowerPoint</Application>
  <PresentationFormat>Široki zaslon</PresentationFormat>
  <Paragraphs>46</Paragraphs>
  <Slides>20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Corbel</vt:lpstr>
      <vt:lpstr>Segoe Print</vt:lpstr>
      <vt:lpstr>Wingdings</vt:lpstr>
      <vt:lpstr>Naglašeno</vt:lpstr>
      <vt:lpstr>Vrijeme i klima</vt:lpstr>
      <vt:lpstr>1. Zemljin zračni omotač nazivamo…</vt:lpstr>
      <vt:lpstr>PowerPoint prezentacija</vt:lpstr>
      <vt:lpstr>PowerPoint prezentacija</vt:lpstr>
      <vt:lpstr>2. Trenutačno stanje atmosfere nazivamo…</vt:lpstr>
      <vt:lpstr>PowerPoint prezentacija</vt:lpstr>
      <vt:lpstr>PowerPoint prezentacija</vt:lpstr>
      <vt:lpstr>3. Znanost koja se bavi prognozom vremena nazivamo…</vt:lpstr>
      <vt:lpstr>PowerPoint prezentacija</vt:lpstr>
      <vt:lpstr>PowerPoint prezentacija</vt:lpstr>
      <vt:lpstr>4.Državna ustanova za praćenje, predviđanje i istraživanje vremena u hrvatskoj nazivamo… </vt:lpstr>
      <vt:lpstr>PowerPoint prezentacija</vt:lpstr>
      <vt:lpstr>PowerPoint prezentacija</vt:lpstr>
      <vt:lpstr>5. Najviša meteorološka stanica u Hrvatskoj je…</vt:lpstr>
      <vt:lpstr>PowerPoint prezentacija</vt:lpstr>
      <vt:lpstr>PowerPoint prezentacija</vt:lpstr>
      <vt:lpstr>6. Koliko je, u praVILU, potrebno pratiti vrijeme za određivanje klime?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Vrijeme i klima</dc:title>
  <dc:creator>MARKO VLADIĆ</dc:creator>
  <cp:lastModifiedBy>MARKO VLADIĆ</cp:lastModifiedBy>
  <cp:revision>4</cp:revision>
  <dcterms:created xsi:type="dcterms:W3CDTF">2020-09-25T14:36:35Z</dcterms:created>
  <dcterms:modified xsi:type="dcterms:W3CDTF">2020-09-26T06:57:02Z</dcterms:modified>
</cp:coreProperties>
</file>